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6256000" cy="906780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475E19B-616F-2E72-BF05-75E409040D08}"/>
              </a:ext>
            </a:extLst>
          </p:cNvPr>
          <p:cNvSpPr txBox="1"/>
          <p:nvPr/>
        </p:nvSpPr>
        <p:spPr>
          <a:xfrm flipH="1">
            <a:off x="1545167" y="4610100"/>
            <a:ext cx="5143500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Sultan T AlOtaibi </a:t>
            </a:r>
          </a:p>
          <a:p>
            <a:pPr algn="r"/>
            <a:r>
              <a:rPr lang="en-GB" dirty="0"/>
              <a:t>LinkedIn: sultan </a:t>
            </a:r>
            <a:endParaRPr lang="ar-S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9934112F-33C0-7EEE-D841-1B9423455F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312334" y="7913594"/>
            <a:ext cx="5461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GB" dirty="0"/>
              <a:t>Sultan T AlOtaibi </a:t>
            </a:r>
          </a:p>
          <a:p>
            <a:pPr algn="r"/>
            <a:r>
              <a:rPr lang="en-GB" dirty="0"/>
              <a:t>LinkedIn: sultan 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مخصص</PresentationFormat>
  <Paragraphs>0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Sultan AlOtaibi</cp:lastModifiedBy>
  <cp:revision>2</cp:revision>
  <dcterms:created xsi:type="dcterms:W3CDTF">2006-08-16T00:00:00Z</dcterms:created>
  <dcterms:modified xsi:type="dcterms:W3CDTF">2026-06-30T12:38:40Z</dcterms:modified>
</cp:coreProperties>
</file>